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8" r:id="rId6"/>
    <p:sldId id="289" r:id="rId7"/>
    <p:sldId id="261" r:id="rId8"/>
    <p:sldId id="274" r:id="rId9"/>
    <p:sldId id="275" r:id="rId10"/>
    <p:sldId id="276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73" r:id="rId23"/>
  </p:sldIdLst>
  <p:sldSz cx="9144000" cy="5143500" type="screen16x9"/>
  <p:notesSz cx="6858000" cy="9144000"/>
  <p:embeddedFontLst>
    <p:embeddedFont>
      <p:font typeface="Avenir Next Cyr" panose="020B0503020202020204" charset="-52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88488" autoAdjust="0"/>
  </p:normalViewPr>
  <p:slideViewPr>
    <p:cSldViewPr showGuides="1">
      <p:cViewPr varScale="1">
        <p:scale>
          <a:sx n="102" d="100"/>
          <a:sy n="102" d="100"/>
        </p:scale>
        <p:origin x="720" y="102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33" r:id="rId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Kz11/study_mpei/blob/main/energy_hope/energy_hope_code.ipynb" TargetMode="External"/><Relationship Id="rId2" Type="http://schemas.openxmlformats.org/officeDocument/2006/relationships/hyperlink" Target="https://github.com/FKz11/study_mpei/blob/main/energy_hope/energy_hope_tex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49327C-5DF2-410D-B2EA-423F1DF0214A}"/>
              </a:ext>
            </a:extLst>
          </p:cNvPr>
          <p:cNvSpPr/>
          <p:nvPr/>
        </p:nvSpPr>
        <p:spPr>
          <a:xfrm>
            <a:off x="-7884" y="0"/>
            <a:ext cx="2555776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/>
              <a:t>Олимпиада</a:t>
            </a:r>
            <a:r>
              <a:rPr lang="en-US" sz="2000" dirty="0" smtClean="0"/>
              <a:t>: “</a:t>
            </a:r>
            <a:r>
              <a:rPr lang="ru-RU" sz="2000" dirty="0" smtClean="0"/>
              <a:t>Надежда Энергетики</a:t>
            </a:r>
            <a:r>
              <a:rPr lang="en-US" sz="2000" dirty="0" smtClean="0"/>
              <a:t>”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3200" dirty="0"/>
          </a:p>
          <a:p>
            <a:r>
              <a:rPr lang="ru-RU" dirty="0"/>
              <a:t>п</a:t>
            </a:r>
            <a:r>
              <a:rPr lang="ru-RU" dirty="0" smtClean="0"/>
              <a:t>о </a:t>
            </a:r>
            <a:r>
              <a:rPr lang="ru-RU" dirty="0"/>
              <a:t>направлению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Мехатроника</a:t>
            </a:r>
            <a:r>
              <a:rPr lang="ru-RU" dirty="0"/>
              <a:t> и робототехника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354EE5-439C-4F2E-B47D-805B74A247EE}"/>
              </a:ext>
            </a:extLst>
          </p:cNvPr>
          <p:cNvSpPr/>
          <p:nvPr/>
        </p:nvSpPr>
        <p:spPr>
          <a:xfrm>
            <a:off x="6377712" y="3595752"/>
            <a:ext cx="2766288" cy="154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i="1" dirty="0"/>
              <a:t>Студент:</a:t>
            </a:r>
          </a:p>
          <a:p>
            <a:r>
              <a:rPr lang="ru-RU" i="1" dirty="0" smtClean="0"/>
              <a:t>Сергеев </a:t>
            </a:r>
            <a:r>
              <a:rPr lang="ru-RU" i="1" dirty="0"/>
              <a:t>К</a:t>
            </a:r>
            <a:r>
              <a:rPr lang="ru-RU" i="1" dirty="0" smtClean="0"/>
              <a:t>. </a:t>
            </a:r>
            <a:r>
              <a:rPr lang="ru-RU" i="1" dirty="0"/>
              <a:t>О</a:t>
            </a:r>
            <a:r>
              <a:rPr lang="ru-RU" i="1" dirty="0" smtClean="0"/>
              <a:t>.</a:t>
            </a:r>
            <a:endParaRPr lang="ru-RU" i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43" y="699542"/>
            <a:ext cx="126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635646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Сформированный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шум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330707" y="1208045"/>
            <a:ext cx="4888827" cy="3737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6912768" cy="895783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осстановление </a:t>
            </a:r>
            <a:r>
              <a:rPr lang="ru-RU" dirty="0"/>
              <a:t>траектории по заданным скоростям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059582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реальной и идеальной траектории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17695" y="1570316"/>
            <a:ext cx="5041265" cy="3314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Ф</a:t>
            </a:r>
            <a:r>
              <a:rPr lang="ru-RU" dirty="0" smtClean="0"/>
              <a:t>ормирование </a:t>
            </a:r>
            <a:r>
              <a:rPr lang="ru-RU" dirty="0"/>
              <a:t>ПИ регулятора и отрицательной обратной </a:t>
            </a:r>
            <a:r>
              <a:rPr lang="ru-RU" dirty="0" smtClean="0"/>
              <a:t>связи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12" y="1181242"/>
            <a:ext cx="41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Принципиальная схема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ПИ-регулятора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64" y="1779662"/>
            <a:ext cx="5004321" cy="26585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этой схеме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KP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пропорциональности в 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ПИ-регуляторе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KI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интегральности в ПИ-регуляторе.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Тогда итоговая формула примет вид: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𝐾𝑃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𝐾𝐼</m:t>
                    </m:r>
                  </m:oMath>
                </a14:m>
                <a:r>
                  <a:rPr lang="ru-RU" sz="16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При этом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100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вост.</m:t>
                          </m:r>
                        </m:sup>
                      </m:sSubSup>
                      <m:r>
                        <a:rPr lang="ru-RU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реал.</m:t>
                          </m:r>
                        </m:sup>
                      </m:sSubSup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  <a:blipFill>
                <a:blip r:embed="rId3"/>
                <a:stretch>
                  <a:fillRect l="-814" r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угловым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скоростям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2053903" y="1605189"/>
            <a:ext cx="4768850" cy="32562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координатам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09147"/>
            <a:ext cx="5040560" cy="3327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07015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траекторий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48831"/>
            <a:ext cx="4994910" cy="3286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9868" y="1122242"/>
            <a:ext cx="8814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Посмотрим </a:t>
            </a:r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на такие параметры распределения погрешностей, как математическое ожидание погрешностей (не модуля погрешностей) и среднеквадратическое отклонение погрешностей.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2200345"/>
            <a:ext cx="504056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Форму для их нахождения следующие: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это точка измерения, 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колличество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точек.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  <a:blipFill>
                <a:blip r:embed="rId3"/>
                <a:stretch>
                  <a:fillRect t="-4478" b="-179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17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203598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Параметры распределения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погрешностей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1707654"/>
            <a:ext cx="5318248" cy="11521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323528" y="2992182"/>
            <a:ext cx="836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Значения во сколько раз меньше параметры распределения погрешностей координат восстановленных значений от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реальных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14365" y="3859934"/>
            <a:ext cx="2447925" cy="838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1203598"/>
            <a:ext cx="849694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мы выявили зависимость линейных скоростей мобильного робота от угловых скоростей его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меканум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-колёс, ввели ПИ-регулятор в управление и получили значительно лучшую траекторию и параметры распределения погрешностей.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i?id=cb53fcaba5fa7e2b147dc1cbf79e7666389a0456-755273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55726"/>
            <a:ext cx="4572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7200" y="1275606"/>
            <a:ext cx="8229600" cy="342512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1. Пояснительная записка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github.com/FKz11/study_mpei/blob/main/energy_hope/energy_hope_text.pdf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2. Код в веб-приложении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языке программирования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математические пакеты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также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пакет визуализации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Инструкция по запуску кода находится в пояснительной записке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[1]: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.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com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FKz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11/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mpei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blob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main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energy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hope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energy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hope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.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ipynb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Дано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6098"/>
            <a:ext cx="3978047" cy="37213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99100"/>
            <a:ext cx="4535534" cy="32153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Требуется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9582"/>
            <a:ext cx="6781800" cy="2609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6" y="3507854"/>
            <a:ext cx="6315075" cy="116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31590"/>
            <a:ext cx="2695575" cy="257175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4158297" y="1149469"/>
            <a:ext cx="2987040" cy="182118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78480" y="2952641"/>
            <a:ext cx="5146675" cy="1574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680" y="1480617"/>
            <a:ext cx="5882640" cy="26365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203598"/>
            <a:ext cx="5280660" cy="33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4773"/>
            <a:ext cx="3500636" cy="364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𝑑𝑝𝑠𝑖</m:t>
                    </m:r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Ω</m:t>
                    </m:r>
                  </m:oMath>
                </a14:m>
                <a:r>
                  <a:rPr lang="ru-RU" sz="1400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57" y="1672153"/>
            <a:ext cx="4690698" cy="10599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891" y="2702708"/>
            <a:ext cx="4669203" cy="18803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Используем </a:t>
                </a:r>
                <a:r>
                  <a:rPr lang="ru-RU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нормальное распределение (распределение Гаусса) со следующими параметрами математического ожидания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среднеквадратичного отклонения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задания шума для угловой скорости каждого колеса: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  <a:blipFill>
                <a:blip r:embed="rId2"/>
                <a:stretch>
                  <a:fillRect l="-564" t="-3974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</a:t>
                </a:r>
                <a:r>
                  <a:rPr lang="en-US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=0.02∗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=0.002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4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=0.04∗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=0.004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  <a:blipFill>
                <a:blip r:embed="rId3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1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=0.001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2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=0.03∗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=0.003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  <a:blipFill>
                <a:blip r:embed="rId4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177394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Вид нормального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распределения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6" name="Рисунок 5" descr="https://cf.ppt-online.org/files1/slide/t/TnwFJ3IpmjbZkSD5YsuQ0NXHlG2Rh8vogAWBtMdOE/slide-1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8"/>
          <a:stretch/>
        </p:blipFill>
        <p:spPr bwMode="auto">
          <a:xfrm>
            <a:off x="251520" y="1707653"/>
            <a:ext cx="3984158" cy="20939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715488" y="1192367"/>
            <a:ext cx="547260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Нормальное распределение задаётся формулой: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74BC09-7D62-4127-A5E5-4021FFA8E0D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1236</TotalTime>
  <Words>311</Words>
  <Application>Microsoft Office PowerPoint</Application>
  <PresentationFormat>Экран (16:9)</PresentationFormat>
  <Paragraphs>90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Avenir Next Cyr</vt:lpstr>
      <vt:lpstr>Arial</vt:lpstr>
      <vt:lpstr>Cambria Math</vt:lpstr>
      <vt:lpstr>Verdana</vt:lpstr>
      <vt:lpstr>Calibri</vt:lpstr>
      <vt:lpstr>Times New Roman</vt:lpstr>
      <vt:lpstr>mpei_shablon_3000</vt:lpstr>
      <vt:lpstr>Презентация PowerPoint</vt:lpstr>
      <vt:lpstr>Дано </vt:lpstr>
      <vt:lpstr>Требуется </vt:lpstr>
      <vt:lpstr>Вывод кинематической модели </vt:lpstr>
      <vt:lpstr>Вывод кинематической модели</vt:lpstr>
      <vt:lpstr>Вывод кинематической модели</vt:lpstr>
      <vt:lpstr>Вывод кинематической модели</vt:lpstr>
      <vt:lpstr>Задание белого шума</vt:lpstr>
      <vt:lpstr>Задание белого шума</vt:lpstr>
      <vt:lpstr>Задание белого шума</vt:lpstr>
      <vt:lpstr>Восстановление траектории по заданным скоростям</vt:lpstr>
      <vt:lpstr>Формирование ПИ регулятора и отрицательной обратной связи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Вывод</vt:lpstr>
      <vt:lpstr>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Сергеев</dc:creator>
  <cp:lastModifiedBy>Konstantin Sergeev</cp:lastModifiedBy>
  <cp:revision>63</cp:revision>
  <dcterms:created xsi:type="dcterms:W3CDTF">2021-12-18T17:59:09Z</dcterms:created>
  <dcterms:modified xsi:type="dcterms:W3CDTF">2023-04-23T23:23:29Z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